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Indycium's Assignment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is Image-1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is subtitle1</a:t>
            </a:r>
          </a:p>
        </p:txBody>
      </p:sp>
      <p:pic>
        <p:nvPicPr>
          <p:cNvPr id="4" name="Picture 3" descr="watermarked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858399" cy="35711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is Image-2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is subtitle2</a:t>
            </a:r>
          </a:p>
        </p:txBody>
      </p:sp>
      <p:pic>
        <p:nvPicPr>
          <p:cNvPr id="4" name="Picture 3" descr="watermarked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858399" cy="357118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is Image-3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is subtitle3</a:t>
            </a:r>
          </a:p>
        </p:txBody>
      </p:sp>
      <p:pic>
        <p:nvPicPr>
          <p:cNvPr id="4" name="Picture 3" descr="watermarked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858399" cy="357118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is Image-4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is subtitle4</a:t>
            </a:r>
          </a:p>
        </p:txBody>
      </p:sp>
      <p:pic>
        <p:nvPicPr>
          <p:cNvPr id="4" name="Picture 3" descr="watermarked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858399" cy="35711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is Image-5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is subtitle5</a:t>
            </a:r>
          </a:p>
        </p:txBody>
      </p:sp>
      <p:pic>
        <p:nvPicPr>
          <p:cNvPr id="4" name="Picture 3" descr="watermarked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858399" cy="35711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Presented By: Vaibhav Bajpai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